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81" r:id="rId3"/>
    <p:sldId id="269" r:id="rId4"/>
    <p:sldId id="282" r:id="rId5"/>
    <p:sldId id="270" r:id="rId6"/>
    <p:sldId id="256" r:id="rId7"/>
    <p:sldId id="265" r:id="rId8"/>
    <p:sldId id="258" r:id="rId9"/>
    <p:sldId id="259" r:id="rId10"/>
    <p:sldId id="271" r:id="rId11"/>
    <p:sldId id="272" r:id="rId12"/>
    <p:sldId id="273" r:id="rId13"/>
    <p:sldId id="274" r:id="rId14"/>
    <p:sldId id="275" r:id="rId15"/>
    <p:sldId id="276" r:id="rId16"/>
    <p:sldId id="277" r:id="rId17"/>
    <p:sldId id="278" r:id="rId18"/>
    <p:sldId id="279" r:id="rId19"/>
    <p:sldId id="280" r:id="rId20"/>
    <p:sldId id="260" r:id="rId21"/>
    <p:sldId id="261" r:id="rId22"/>
    <p:sldId id="262" r:id="rId23"/>
    <p:sldId id="263" r:id="rId24"/>
    <p:sldId id="264" r:id="rId25"/>
    <p:sldId id="26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60"/>
  </p:normalViewPr>
  <p:slideViewPr>
    <p:cSldViewPr>
      <p:cViewPr varScale="1">
        <p:scale>
          <a:sx n="95" d="100"/>
          <a:sy n="95" d="100"/>
        </p:scale>
        <p:origin x="-1075"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A7C552-C264-4FB2-BF62-509628669C5D}" type="datetimeFigureOut">
              <a:rPr lang="en-US" smtClean="0"/>
              <a:t>8/22/2016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4073882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A7C552-C264-4FB2-BF62-509628669C5D}" type="datetimeFigureOut">
              <a:rPr lang="en-US" smtClean="0"/>
              <a:t>8/22/2016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271156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A7C552-C264-4FB2-BF62-509628669C5D}" type="datetimeFigureOut">
              <a:rPr lang="en-US" smtClean="0"/>
              <a:t>8/22/2016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1978651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A7C552-C264-4FB2-BF62-509628669C5D}" type="datetimeFigureOut">
              <a:rPr lang="en-US" smtClean="0"/>
              <a:t>8/22/2016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151373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A7C552-C264-4FB2-BF62-509628669C5D}" type="datetimeFigureOut">
              <a:rPr lang="en-US" smtClean="0"/>
              <a:t>8/22/2016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2940985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A7C552-C264-4FB2-BF62-509628669C5D}" type="datetimeFigureOut">
              <a:rPr lang="en-US" smtClean="0"/>
              <a:t>8/22/2016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499106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A7C552-C264-4FB2-BF62-509628669C5D}" type="datetimeFigureOut">
              <a:rPr lang="en-US" smtClean="0"/>
              <a:t>8/22/2016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1235930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A7C552-C264-4FB2-BF62-509628669C5D}" type="datetimeFigureOut">
              <a:rPr lang="en-US" smtClean="0"/>
              <a:t>8/22/2016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4283372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A7C552-C264-4FB2-BF62-509628669C5D}" type="datetimeFigureOut">
              <a:rPr lang="en-US" smtClean="0"/>
              <a:t>8/22/2016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8354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A7C552-C264-4FB2-BF62-509628669C5D}" type="datetimeFigureOut">
              <a:rPr lang="en-US" smtClean="0"/>
              <a:t>8/22/2016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146700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A7C552-C264-4FB2-BF62-509628669C5D}" type="datetimeFigureOut">
              <a:rPr lang="en-US" smtClean="0"/>
              <a:t>8/22/2016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39289-E595-4E0E-BFB5-5D9CBF1611BF}" type="slidenum">
              <a:rPr lang="en-US" smtClean="0"/>
              <a:t>‹#›</a:t>
            </a:fld>
            <a:endParaRPr lang="en-US"/>
          </a:p>
        </p:txBody>
      </p:sp>
    </p:spTree>
    <p:extLst>
      <p:ext uri="{BB962C8B-B14F-4D97-AF65-F5344CB8AC3E}">
        <p14:creationId xmlns:p14="http://schemas.microsoft.com/office/powerpoint/2010/main" val="166228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7C552-C264-4FB2-BF62-509628669C5D}" type="datetimeFigureOut">
              <a:rPr lang="en-US" smtClean="0"/>
              <a:t>8/22/2016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39289-E595-4E0E-BFB5-5D9CBF1611BF}" type="slidenum">
              <a:rPr lang="en-US" smtClean="0"/>
              <a:t>‹#›</a:t>
            </a:fld>
            <a:endParaRPr lang="en-US"/>
          </a:p>
        </p:txBody>
      </p:sp>
    </p:spTree>
    <p:extLst>
      <p:ext uri="{BB962C8B-B14F-4D97-AF65-F5344CB8AC3E}">
        <p14:creationId xmlns:p14="http://schemas.microsoft.com/office/powerpoint/2010/main" val="2010941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Cricket?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76400"/>
            <a:ext cx="8686800" cy="4419600"/>
          </a:xfrm>
        </p:spPr>
      </p:pic>
      <p:sp>
        <p:nvSpPr>
          <p:cNvPr id="5" name="TextBox 4"/>
          <p:cNvSpPr txBox="1"/>
          <p:nvPr/>
        </p:nvSpPr>
        <p:spPr>
          <a:xfrm>
            <a:off x="381000" y="1600200"/>
            <a:ext cx="7391400" cy="1323439"/>
          </a:xfrm>
          <a:prstGeom prst="rect">
            <a:avLst/>
          </a:prstGeom>
          <a:noFill/>
        </p:spPr>
        <p:txBody>
          <a:bodyPr wrap="square" rtlCol="0">
            <a:spAutoFit/>
          </a:bodyPr>
          <a:lstStyle/>
          <a:p>
            <a:r>
              <a:rPr lang="en-US" sz="2000" b="1" dirty="0"/>
              <a:t>Cricket is a bat-and-ball game played between two teams of 11 players each on a field at the </a:t>
            </a:r>
            <a:r>
              <a:rPr lang="en-US" sz="2000" b="1" dirty="0" smtClean="0"/>
              <a:t>center </a:t>
            </a:r>
            <a:r>
              <a:rPr lang="en-US" sz="2000" b="1" dirty="0"/>
              <a:t>of which is a rectangular 22-yard long pitch. Each team takes its turn to bat, attempting to score runs, while the other team fields. Each turn is known as an innings.</a:t>
            </a:r>
          </a:p>
        </p:txBody>
      </p:sp>
    </p:spTree>
    <p:extLst>
      <p:ext uri="{BB962C8B-B14F-4D97-AF65-F5344CB8AC3E}">
        <p14:creationId xmlns:p14="http://schemas.microsoft.com/office/powerpoint/2010/main" val="161468334"/>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t>MATCHES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9800"/>
            <a:ext cx="8229600" cy="4184827"/>
          </a:xfrm>
        </p:spPr>
      </p:pic>
      <p:sp>
        <p:nvSpPr>
          <p:cNvPr id="6" name="TextBox 5"/>
          <p:cNvSpPr txBox="1"/>
          <p:nvPr/>
        </p:nvSpPr>
        <p:spPr>
          <a:xfrm>
            <a:off x="457200" y="914400"/>
            <a:ext cx="8305800" cy="923330"/>
          </a:xfrm>
          <a:prstGeom prst="rect">
            <a:avLst/>
          </a:prstGeom>
          <a:noFill/>
        </p:spPr>
        <p:txBody>
          <a:bodyPr wrap="square" rtlCol="0">
            <a:spAutoFit/>
          </a:bodyPr>
          <a:lstStyle/>
          <a:p>
            <a:r>
              <a:rPr lang="en-US" dirty="0" smtClean="0"/>
              <a:t>Data about the matches is retrieved from </a:t>
            </a:r>
            <a:r>
              <a:rPr lang="en-US" u="sng" dirty="0" smtClean="0"/>
              <a:t>Yahoo’s Rest API</a:t>
            </a:r>
            <a:r>
              <a:rPr lang="en-US" dirty="0"/>
              <a:t> </a:t>
            </a:r>
            <a:r>
              <a:rPr lang="en-US" dirty="0" smtClean="0"/>
              <a:t>and </a:t>
            </a:r>
            <a:r>
              <a:rPr lang="en-US" u="sng" dirty="0" err="1" smtClean="0"/>
              <a:t>Cricbuzz</a:t>
            </a:r>
            <a:r>
              <a:rPr lang="en-US" u="sng" dirty="0" smtClean="0"/>
              <a:t> API</a:t>
            </a:r>
            <a:r>
              <a:rPr lang="en-US" dirty="0" smtClean="0"/>
              <a:t>.</a:t>
            </a:r>
          </a:p>
          <a:p>
            <a:r>
              <a:rPr lang="en-US" dirty="0" smtClean="0"/>
              <a:t>User not only can see information about archived matches but can get information regarding upcoming matches too!!</a:t>
            </a:r>
            <a:endParaRPr lang="en-US" dirty="0"/>
          </a:p>
        </p:txBody>
      </p:sp>
      <p:sp>
        <p:nvSpPr>
          <p:cNvPr id="7" name="Oval 6"/>
          <p:cNvSpPr/>
          <p:nvPr/>
        </p:nvSpPr>
        <p:spPr>
          <a:xfrm>
            <a:off x="2743200" y="3276600"/>
            <a:ext cx="9906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868556"/>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MATCHES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066800"/>
            <a:ext cx="8229600" cy="5105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3048000"/>
            <a:ext cx="2362200" cy="3149600"/>
          </a:xfrm>
          <a:prstGeom prst="rect">
            <a:avLst/>
          </a:prstGeom>
          <a:scene3d>
            <a:camera prst="orthographicFront">
              <a:rot lat="0" lon="3000000" rev="600000"/>
            </a:camera>
            <a:lightRig rig="threePt" dir="t"/>
          </a:scene3d>
          <a:sp3d contourW="12700">
            <a:contourClr>
              <a:schemeClr val="bg1"/>
            </a:contourClr>
          </a:sp3d>
        </p:spPr>
      </p:pic>
    </p:spTree>
    <p:extLst>
      <p:ext uri="{BB962C8B-B14F-4D97-AF65-F5344CB8AC3E}">
        <p14:creationId xmlns:p14="http://schemas.microsoft.com/office/powerpoint/2010/main" val="2050335007"/>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ARCHIVED MATCHES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57400"/>
            <a:ext cx="8229600" cy="4105460"/>
          </a:xfrm>
        </p:spPr>
      </p:pic>
      <p:sp>
        <p:nvSpPr>
          <p:cNvPr id="5" name="TextBox 4"/>
          <p:cNvSpPr txBox="1"/>
          <p:nvPr/>
        </p:nvSpPr>
        <p:spPr>
          <a:xfrm>
            <a:off x="533400" y="1371600"/>
            <a:ext cx="8153400" cy="369332"/>
          </a:xfrm>
          <a:prstGeom prst="rect">
            <a:avLst/>
          </a:prstGeom>
          <a:noFill/>
        </p:spPr>
        <p:txBody>
          <a:bodyPr wrap="square" rtlCol="0">
            <a:spAutoFit/>
          </a:bodyPr>
          <a:lstStyle/>
          <a:p>
            <a:r>
              <a:rPr lang="en-US" dirty="0" smtClean="0"/>
              <a:t>Additional details about the matches can be obtained by clicking the match name.</a:t>
            </a:r>
            <a:endParaRPr lang="en-US" dirty="0"/>
          </a:p>
        </p:txBody>
      </p:sp>
    </p:spTree>
    <p:extLst>
      <p:ext uri="{BB962C8B-B14F-4D97-AF65-F5344CB8AC3E}">
        <p14:creationId xmlns:p14="http://schemas.microsoft.com/office/powerpoint/2010/main" val="2623898861"/>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066800"/>
            <a:ext cx="8763000" cy="5181600"/>
          </a:xfrm>
        </p:spPr>
      </p:pic>
      <p:sp>
        <p:nvSpPr>
          <p:cNvPr id="6" name="TextBox 5"/>
          <p:cNvSpPr txBox="1"/>
          <p:nvPr/>
        </p:nvSpPr>
        <p:spPr>
          <a:xfrm>
            <a:off x="228600" y="413266"/>
            <a:ext cx="8077200" cy="369332"/>
          </a:xfrm>
          <a:prstGeom prst="rect">
            <a:avLst/>
          </a:prstGeom>
          <a:noFill/>
        </p:spPr>
        <p:txBody>
          <a:bodyPr wrap="square" rtlCol="0">
            <a:spAutoFit/>
          </a:bodyPr>
          <a:lstStyle/>
          <a:p>
            <a:r>
              <a:rPr lang="en-US" dirty="0" smtClean="0"/>
              <a:t>Page rendering detailed information about an archived match.</a:t>
            </a:r>
            <a:endParaRPr lang="en-US" dirty="0"/>
          </a:p>
        </p:txBody>
      </p:sp>
    </p:spTree>
    <p:extLst>
      <p:ext uri="{BB962C8B-B14F-4D97-AF65-F5344CB8AC3E}">
        <p14:creationId xmlns:p14="http://schemas.microsoft.com/office/powerpoint/2010/main" val="3608250145"/>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STATISTICS-TEAMS</a:t>
            </a:r>
            <a:endParaRPr lang="en-US" dirty="0"/>
          </a:p>
        </p:txBody>
      </p:sp>
      <p:sp>
        <p:nvSpPr>
          <p:cNvPr id="3" name="Content Placeholder 2"/>
          <p:cNvSpPr>
            <a:spLocks noGrp="1"/>
          </p:cNvSpPr>
          <p:nvPr>
            <p:ph idx="1"/>
          </p:nvPr>
        </p:nvSpPr>
        <p:spPr/>
        <p:txBody>
          <a:bodyPr>
            <a:normAutofit lnSpcReduction="10000"/>
          </a:bodyPr>
          <a:lstStyle/>
          <a:p>
            <a:r>
              <a:rPr lang="en-US" sz="2600" dirty="0" smtClean="0"/>
              <a:t>Data is rendered from </a:t>
            </a:r>
            <a:r>
              <a:rPr lang="en-US" sz="2600" u="sng" dirty="0" smtClean="0"/>
              <a:t>Yahoo’s Rest API</a:t>
            </a:r>
            <a:r>
              <a:rPr lang="en-US" sz="2600" dirty="0" smtClean="0"/>
              <a:t>.</a:t>
            </a:r>
          </a:p>
          <a:p>
            <a:r>
              <a:rPr lang="en-US" sz="2600" dirty="0" smtClean="0"/>
              <a:t>User is provided with the 10 international teams recognized by ICC and also rankings of teams based on the category, i.e. </a:t>
            </a:r>
          </a:p>
          <a:p>
            <a:pPr>
              <a:buFont typeface="Wingdings" pitchFamily="2" charset="2"/>
              <a:buChar char="q"/>
            </a:pPr>
            <a:r>
              <a:rPr lang="en-US" sz="2600" dirty="0" smtClean="0"/>
              <a:t>Test ranking of teams.</a:t>
            </a:r>
          </a:p>
          <a:p>
            <a:pPr>
              <a:buFont typeface="Wingdings" pitchFamily="2" charset="2"/>
              <a:buChar char="q"/>
            </a:pPr>
            <a:r>
              <a:rPr lang="en-US" sz="2600" dirty="0" smtClean="0"/>
              <a:t>ODI ranking of teams.</a:t>
            </a:r>
          </a:p>
          <a:p>
            <a:pPr>
              <a:buFont typeface="Wingdings" pitchFamily="2" charset="2"/>
              <a:buChar char="q"/>
            </a:pPr>
            <a:r>
              <a:rPr lang="en-US" sz="2600" dirty="0" smtClean="0"/>
              <a:t>T20 ranking of teams.</a:t>
            </a:r>
          </a:p>
          <a:p>
            <a:pPr marL="0" indent="0">
              <a:buNone/>
            </a:pPr>
            <a:endParaRPr lang="en-US" sz="2600" dirty="0" smtClean="0"/>
          </a:p>
          <a:p>
            <a:r>
              <a:rPr lang="en-US" sz="2600" dirty="0" smtClean="0"/>
              <a:t>Users are also given the benefit of viewing more detailed information about the 10 official teams by just clicking on them which leads to redirection to Wikipedia.</a:t>
            </a:r>
          </a:p>
        </p:txBody>
      </p:sp>
    </p:spTree>
    <p:extLst>
      <p:ext uri="{BB962C8B-B14F-4D97-AF65-F5344CB8AC3E}">
        <p14:creationId xmlns:p14="http://schemas.microsoft.com/office/powerpoint/2010/main" val="1051239147"/>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533400"/>
            <a:ext cx="8610600" cy="5715000"/>
          </a:xfrm>
        </p:spPr>
      </p:pic>
    </p:spTree>
    <p:extLst>
      <p:ext uri="{BB962C8B-B14F-4D97-AF65-F5344CB8AC3E}">
        <p14:creationId xmlns:p14="http://schemas.microsoft.com/office/powerpoint/2010/main" val="1819665937"/>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STATISTICS-PLAYERS</a:t>
            </a:r>
            <a:endParaRPr lang="en-US" dirty="0"/>
          </a:p>
        </p:txBody>
      </p:sp>
      <p:sp>
        <p:nvSpPr>
          <p:cNvPr id="3" name="Content Placeholder 2"/>
          <p:cNvSpPr>
            <a:spLocks noGrp="1"/>
          </p:cNvSpPr>
          <p:nvPr>
            <p:ph idx="1"/>
          </p:nvPr>
        </p:nvSpPr>
        <p:spPr/>
        <p:txBody>
          <a:bodyPr/>
          <a:lstStyle/>
          <a:p>
            <a:r>
              <a:rPr lang="en-US" dirty="0" smtClean="0"/>
              <a:t>Users have the choice of viewing team vise list of active players profile based on the type of game, i.e. either test, ODI or T20.</a:t>
            </a:r>
          </a:p>
          <a:p>
            <a:r>
              <a:rPr lang="en-US" dirty="0" smtClean="0"/>
              <a:t>User can also view a particular players profile by typing in his name in the text box. This helps the user to view profile’s of not only active players but also profile’s of the players who have retired.</a:t>
            </a:r>
            <a:endParaRPr lang="en-US" dirty="0"/>
          </a:p>
        </p:txBody>
      </p:sp>
    </p:spTree>
    <p:extLst>
      <p:ext uri="{BB962C8B-B14F-4D97-AF65-F5344CB8AC3E}">
        <p14:creationId xmlns:p14="http://schemas.microsoft.com/office/powerpoint/2010/main" val="3483923560"/>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
            <a:ext cx="9144000" cy="329183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81400"/>
            <a:ext cx="9144000" cy="2971800"/>
          </a:xfrm>
          <a:prstGeom prst="rect">
            <a:avLst/>
          </a:prstGeom>
        </p:spPr>
      </p:pic>
      <p:cxnSp>
        <p:nvCxnSpPr>
          <p:cNvPr id="9" name="Straight Connector 8"/>
          <p:cNvCxnSpPr/>
          <p:nvPr/>
        </p:nvCxnSpPr>
        <p:spPr>
          <a:xfrm>
            <a:off x="0" y="3429000"/>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028452"/>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457200"/>
            <a:ext cx="8763000" cy="6019800"/>
          </a:xfrm>
        </p:spPr>
      </p:pic>
    </p:spTree>
    <p:extLst>
      <p:ext uri="{BB962C8B-B14F-4D97-AF65-F5344CB8AC3E}">
        <p14:creationId xmlns:p14="http://schemas.microsoft.com/office/powerpoint/2010/main" val="3770567287"/>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838200"/>
            <a:ext cx="8686800" cy="4876800"/>
          </a:xfrm>
        </p:spPr>
      </p:pic>
    </p:spTree>
    <p:extLst>
      <p:ext uri="{BB962C8B-B14F-4D97-AF65-F5344CB8AC3E}">
        <p14:creationId xmlns:p14="http://schemas.microsoft.com/office/powerpoint/2010/main" val="3078105944"/>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smtClean="0"/>
              <a:t>SOME TYPES OF CRICKET MATCHES</a:t>
            </a:r>
            <a:endParaRPr lang="en-US" dirty="0"/>
          </a:p>
        </p:txBody>
      </p:sp>
      <p:sp>
        <p:nvSpPr>
          <p:cNvPr id="3" name="Content Placeholder 2"/>
          <p:cNvSpPr>
            <a:spLocks noGrp="1"/>
          </p:cNvSpPr>
          <p:nvPr>
            <p:ph idx="1"/>
          </p:nvPr>
        </p:nvSpPr>
        <p:spPr>
          <a:xfrm>
            <a:off x="457200" y="1143000"/>
            <a:ext cx="8229600" cy="5486400"/>
          </a:xfrm>
        </p:spPr>
        <p:txBody>
          <a:bodyPr>
            <a:normAutofit fontScale="70000" lnSpcReduction="20000"/>
          </a:bodyPr>
          <a:lstStyle/>
          <a:p>
            <a:pPr marL="0" indent="0">
              <a:buNone/>
            </a:pPr>
            <a:r>
              <a:rPr lang="en-US" b="1" u="sng" dirty="0" smtClean="0"/>
              <a:t>Test Match:</a:t>
            </a:r>
            <a:r>
              <a:rPr lang="en-US" b="1" dirty="0" smtClean="0"/>
              <a:t> </a:t>
            </a:r>
          </a:p>
          <a:p>
            <a:pPr marL="0" indent="0">
              <a:buNone/>
            </a:pPr>
            <a:r>
              <a:rPr lang="en-US" sz="2900" dirty="0" smtClean="0"/>
              <a:t>Test cricket is the longest form of the sport of cricket. The two teams of 11 players play a four-innings match, which often lasts up to five days. It is generally considered the most complete examination of teams playing ability and endurance.</a:t>
            </a:r>
          </a:p>
          <a:p>
            <a:pPr marL="0" indent="0">
              <a:buNone/>
            </a:pPr>
            <a:endParaRPr lang="en-US" b="1" u="sng" dirty="0" smtClean="0"/>
          </a:p>
          <a:p>
            <a:pPr marL="0" indent="0">
              <a:buNone/>
            </a:pPr>
            <a:r>
              <a:rPr lang="en-US" b="1" u="sng" dirty="0" smtClean="0"/>
              <a:t>ODI</a:t>
            </a:r>
            <a:r>
              <a:rPr lang="en-US" b="1" u="sng" dirty="0"/>
              <a:t>:</a:t>
            </a:r>
          </a:p>
          <a:p>
            <a:pPr marL="0" indent="0">
              <a:buNone/>
            </a:pPr>
            <a:r>
              <a:rPr lang="en-US" sz="2900" dirty="0"/>
              <a:t>A One Day International (ODI) is a form of limited overs cricket, played between two </a:t>
            </a:r>
            <a:r>
              <a:rPr lang="en-US" sz="2900" dirty="0" smtClean="0"/>
              <a:t>teams in </a:t>
            </a:r>
            <a:r>
              <a:rPr lang="en-US" sz="2900" dirty="0"/>
              <a:t>which each team faces a fixed number of overs, usually fifty. The Cricket World Cup is played in this format</a:t>
            </a:r>
            <a:r>
              <a:rPr lang="en-US" sz="2900" dirty="0" smtClean="0"/>
              <a:t>.</a:t>
            </a:r>
          </a:p>
          <a:p>
            <a:pPr marL="0" indent="0">
              <a:buNone/>
            </a:pPr>
            <a:endParaRPr lang="en-US" b="1" u="sng" dirty="0" smtClean="0"/>
          </a:p>
          <a:p>
            <a:pPr marL="0" indent="0">
              <a:buNone/>
            </a:pPr>
            <a:r>
              <a:rPr lang="en-US" b="1" u="sng" dirty="0" smtClean="0"/>
              <a:t>T20</a:t>
            </a:r>
            <a:r>
              <a:rPr lang="en-US" b="1" u="sng" dirty="0"/>
              <a:t>: </a:t>
            </a:r>
            <a:endParaRPr lang="en-US" b="1" u="sng" dirty="0" smtClean="0"/>
          </a:p>
          <a:p>
            <a:pPr marL="0" indent="0">
              <a:buNone/>
            </a:pPr>
            <a:r>
              <a:rPr lang="en-US" dirty="0"/>
              <a:t>A typical Twenty20 game is completed in about three hours, with each innings lasting around 75–90 minutes and a 10–20-minute interval. This is much shorter than previously-existing forms of the game, and is closer to the timespan of other popular team sports. It was introduced to create a fast-paced form of the game which would be attractive to spectators at the ground and viewers on television.</a:t>
            </a:r>
            <a:endParaRPr lang="en-US" u="sng" dirty="0"/>
          </a:p>
        </p:txBody>
      </p:sp>
    </p:spTree>
    <p:extLst>
      <p:ext uri="{BB962C8B-B14F-4D97-AF65-F5344CB8AC3E}">
        <p14:creationId xmlns:p14="http://schemas.microsoft.com/office/powerpoint/2010/main" val="538763007"/>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a:t>
            </a:r>
            <a:endParaRPr lang="en-US" dirty="0"/>
          </a:p>
        </p:txBody>
      </p:sp>
      <p:sp>
        <p:nvSpPr>
          <p:cNvPr id="3" name="Content Placeholder 2"/>
          <p:cNvSpPr>
            <a:spLocks noGrp="1"/>
          </p:cNvSpPr>
          <p:nvPr>
            <p:ph idx="1"/>
          </p:nvPr>
        </p:nvSpPr>
        <p:spPr/>
        <p:txBody>
          <a:bodyPr>
            <a:normAutofit lnSpcReduction="10000"/>
          </a:bodyPr>
          <a:lstStyle/>
          <a:p>
            <a:r>
              <a:rPr lang="en-US" sz="2600" dirty="0" smtClean="0"/>
              <a:t>News is retrieved from </a:t>
            </a:r>
            <a:r>
              <a:rPr lang="en-US" sz="2600" u="sng" dirty="0" smtClean="0"/>
              <a:t>Yahoo’s rest API</a:t>
            </a:r>
            <a:r>
              <a:rPr lang="en-US" sz="2600" dirty="0" smtClean="0"/>
              <a:t>.</a:t>
            </a:r>
          </a:p>
          <a:p>
            <a:r>
              <a:rPr lang="en-US" sz="2600" dirty="0" smtClean="0"/>
              <a:t>Admin loads the database with the current day’s news.</a:t>
            </a:r>
          </a:p>
          <a:p>
            <a:r>
              <a:rPr lang="en-US" sz="2600" dirty="0" smtClean="0"/>
              <a:t>If user wishes to obtain past news he/she can do so by entering the date in the specified format. </a:t>
            </a:r>
          </a:p>
          <a:p>
            <a:r>
              <a:rPr lang="en-US" sz="2600" dirty="0" smtClean="0"/>
              <a:t>User can also see the detailed news by clicking “Get Detailed news”.</a:t>
            </a:r>
          </a:p>
          <a:p>
            <a:r>
              <a:rPr lang="en-US" sz="2600" dirty="0" smtClean="0"/>
              <a:t>User can also comment on the news by clicking “Add Comment”. But to add a comment user has to either sign up or login, i.e. only registered users can add comments.</a:t>
            </a:r>
          </a:p>
          <a:p>
            <a:r>
              <a:rPr lang="en-US" sz="2600" u="sng" dirty="0" smtClean="0"/>
              <a:t>Comments entered by the user are stored in our database.</a:t>
            </a:r>
            <a:endParaRPr lang="en-US" sz="2600" u="sng" dirty="0"/>
          </a:p>
        </p:txBody>
      </p:sp>
    </p:spTree>
    <p:extLst>
      <p:ext uri="{BB962C8B-B14F-4D97-AF65-F5344CB8AC3E}">
        <p14:creationId xmlns:p14="http://schemas.microsoft.com/office/powerpoint/2010/main" val="2238724642"/>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09600"/>
            <a:ext cx="8839200" cy="5715000"/>
          </a:xfrm>
        </p:spPr>
      </p:pic>
    </p:spTree>
    <p:extLst>
      <p:ext uri="{BB962C8B-B14F-4D97-AF65-F5344CB8AC3E}">
        <p14:creationId xmlns:p14="http://schemas.microsoft.com/office/powerpoint/2010/main" val="1219327115"/>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457200"/>
            <a:ext cx="8229600" cy="21336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2" y="3200400"/>
            <a:ext cx="9144000" cy="3384645"/>
          </a:xfrm>
          <a:prstGeom prst="rect">
            <a:avLst/>
          </a:prstGeom>
        </p:spPr>
      </p:pic>
      <p:cxnSp>
        <p:nvCxnSpPr>
          <p:cNvPr id="9" name="Straight Connector 8"/>
          <p:cNvCxnSpPr/>
          <p:nvPr/>
        </p:nvCxnSpPr>
        <p:spPr>
          <a:xfrm>
            <a:off x="0" y="2971800"/>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720329"/>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Cup </a:t>
            </a:r>
            <a:endParaRPr lang="en-US" dirty="0"/>
          </a:p>
        </p:txBody>
      </p:sp>
      <p:sp>
        <p:nvSpPr>
          <p:cNvPr id="3" name="Content Placeholder 2"/>
          <p:cNvSpPr>
            <a:spLocks noGrp="1"/>
          </p:cNvSpPr>
          <p:nvPr>
            <p:ph idx="1"/>
          </p:nvPr>
        </p:nvSpPr>
        <p:spPr/>
        <p:txBody>
          <a:bodyPr/>
          <a:lstStyle/>
          <a:p>
            <a:r>
              <a:rPr lang="en-US" dirty="0" smtClean="0"/>
              <a:t>This page provides details about all the world cup’s that were held in the past right from the first world cup that was held in 1975 till the last world cup that was held in 2011.</a:t>
            </a:r>
          </a:p>
          <a:p>
            <a:r>
              <a:rPr lang="en-US" dirty="0" smtClean="0"/>
              <a:t>The data for this is retrieved by parsing a “.</a:t>
            </a:r>
            <a:r>
              <a:rPr lang="en-US" dirty="0" err="1" smtClean="0"/>
              <a:t>csv</a:t>
            </a:r>
            <a:r>
              <a:rPr lang="en-US" dirty="0" smtClean="0"/>
              <a:t>” file and is stored in the database. </a:t>
            </a:r>
            <a:endParaRPr lang="en-US" dirty="0"/>
          </a:p>
        </p:txBody>
      </p:sp>
    </p:spTree>
    <p:extLst>
      <p:ext uri="{BB962C8B-B14F-4D97-AF65-F5344CB8AC3E}">
        <p14:creationId xmlns:p14="http://schemas.microsoft.com/office/powerpoint/2010/main" val="1821247005"/>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85800"/>
            <a:ext cx="8229600" cy="5486400"/>
          </a:xfrm>
        </p:spPr>
      </p:pic>
    </p:spTree>
    <p:extLst>
      <p:ext uri="{BB962C8B-B14F-4D97-AF65-F5344CB8AC3E}">
        <p14:creationId xmlns:p14="http://schemas.microsoft.com/office/powerpoint/2010/main" val="3176578773"/>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133600"/>
            <a:ext cx="7543800" cy="3798411"/>
          </a:xfrm>
        </p:spPr>
      </p:pic>
    </p:spTree>
    <p:extLst>
      <p:ext uri="{BB962C8B-B14F-4D97-AF65-F5344CB8AC3E}">
        <p14:creationId xmlns:p14="http://schemas.microsoft.com/office/powerpoint/2010/main" val="300412114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371600"/>
            <a:ext cx="8229600" cy="4876799"/>
          </a:xfrm>
        </p:spPr>
      </p:pic>
    </p:spTree>
    <p:extLst>
      <p:ext uri="{BB962C8B-B14F-4D97-AF65-F5344CB8AC3E}">
        <p14:creationId xmlns:p14="http://schemas.microsoft.com/office/powerpoint/2010/main" val="456422753"/>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TWEETS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34200" y="381000"/>
            <a:ext cx="1203960" cy="1638300"/>
          </a:xfrm>
          <a:scene3d>
            <a:camera prst="orthographicFront">
              <a:rot lat="0" lon="20399981" rev="0"/>
            </a:camera>
            <a:lightRig rig="threePt" dir="t"/>
          </a:scene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81000"/>
            <a:ext cx="1371600" cy="1447800"/>
          </a:xfrm>
          <a:prstGeom prst="rect">
            <a:avLst/>
          </a:prstGeom>
        </p:spPr>
      </p:pic>
      <p:sp>
        <p:nvSpPr>
          <p:cNvPr id="6" name="TextBox 5"/>
          <p:cNvSpPr txBox="1"/>
          <p:nvPr/>
        </p:nvSpPr>
        <p:spPr>
          <a:xfrm>
            <a:off x="391562" y="2438400"/>
            <a:ext cx="8382000" cy="3816429"/>
          </a:xfrm>
          <a:prstGeom prst="rect">
            <a:avLst/>
          </a:prstGeom>
          <a:noFill/>
        </p:spPr>
        <p:txBody>
          <a:bodyPr wrap="square" rtlCol="0">
            <a:spAutoFit/>
          </a:bodyPr>
          <a:lstStyle/>
          <a:p>
            <a:pPr marL="285750" indent="-285750">
              <a:buFont typeface="Arial" pitchFamily="34" charset="0"/>
              <a:buChar char="•"/>
            </a:pPr>
            <a:r>
              <a:rPr lang="en-US" sz="3200" dirty="0" smtClean="0"/>
              <a:t>Tweets retrieved from </a:t>
            </a:r>
            <a:r>
              <a:rPr lang="en-US" sz="3200" u="sng" dirty="0" smtClean="0"/>
              <a:t>twitter API</a:t>
            </a:r>
            <a:r>
              <a:rPr lang="en-US" sz="3200" dirty="0" smtClean="0"/>
              <a:t>.</a:t>
            </a:r>
          </a:p>
          <a:p>
            <a:pPr marL="285750" indent="-285750">
              <a:buFont typeface="Arial" pitchFamily="34" charset="0"/>
              <a:buChar char="•"/>
            </a:pPr>
            <a:r>
              <a:rPr lang="en-US" sz="3200" dirty="0" smtClean="0"/>
              <a:t>Tweets are rendered in the home page towards the bottom right of the screen.</a:t>
            </a:r>
          </a:p>
          <a:p>
            <a:pPr marL="285750" indent="-285750">
              <a:buFont typeface="Arial" pitchFamily="34" charset="0"/>
              <a:buChar char="•"/>
            </a:pPr>
            <a:r>
              <a:rPr lang="en-US" sz="3200" dirty="0" smtClean="0"/>
              <a:t>Users can read latest cricket related tweets.</a:t>
            </a:r>
          </a:p>
          <a:p>
            <a:pPr marL="285750" indent="-285750">
              <a:buFont typeface="Arial" pitchFamily="34" charset="0"/>
              <a:buChar char="•"/>
            </a:pPr>
            <a:r>
              <a:rPr lang="en-US" sz="3200" dirty="0" smtClean="0"/>
              <a:t>Users can also comment on the tweets by clicking on “Add Comment”. But to comment the user must be a registered user.</a:t>
            </a:r>
          </a:p>
          <a:p>
            <a:endParaRPr lang="en-US" dirty="0"/>
          </a:p>
        </p:txBody>
      </p:sp>
    </p:spTree>
    <p:extLst>
      <p:ext uri="{BB962C8B-B14F-4D97-AF65-F5344CB8AC3E}">
        <p14:creationId xmlns:p14="http://schemas.microsoft.com/office/powerpoint/2010/main" val="2516565325"/>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19200"/>
            <a:ext cx="8229600" cy="5105400"/>
          </a:xfrm>
        </p:spPr>
      </p:pic>
    </p:spTree>
    <p:extLst>
      <p:ext uri="{BB962C8B-B14F-4D97-AF65-F5344CB8AC3E}">
        <p14:creationId xmlns:p14="http://schemas.microsoft.com/office/powerpoint/2010/main" val="2383663359"/>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Sign Up &amp; Login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6248" y="1112570"/>
            <a:ext cx="3115519" cy="28956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5400"/>
            <a:ext cx="3721100" cy="1574800"/>
          </a:xfrm>
          <a:prstGeom prst="rect">
            <a:avLst/>
          </a:prstGeom>
        </p:spPr>
      </p:pic>
      <p:sp>
        <p:nvSpPr>
          <p:cNvPr id="8" name="TextBox 7"/>
          <p:cNvSpPr txBox="1"/>
          <p:nvPr/>
        </p:nvSpPr>
        <p:spPr>
          <a:xfrm>
            <a:off x="1219200" y="3962400"/>
            <a:ext cx="4724400" cy="1754326"/>
          </a:xfrm>
          <a:prstGeom prst="rect">
            <a:avLst/>
          </a:prstGeom>
          <a:noFill/>
        </p:spPr>
        <p:txBody>
          <a:bodyPr wrap="square" rtlCol="0">
            <a:spAutoFit/>
          </a:bodyPr>
          <a:lstStyle/>
          <a:p>
            <a:r>
              <a:rPr lang="en-US" u="sng" dirty="0" smtClean="0">
                <a:solidFill>
                  <a:schemeClr val="tx2"/>
                </a:solidFill>
              </a:rPr>
              <a:t>Threat-free sign up and login!!</a:t>
            </a:r>
          </a:p>
          <a:p>
            <a:endParaRPr lang="en-US" dirty="0"/>
          </a:p>
          <a:p>
            <a:r>
              <a:rPr lang="en-US" dirty="0" smtClean="0"/>
              <a:t>Our website provides secure sign up and log in. Password is protected using SHA-256(not broken till date). The hashed password is then stored in the database.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3810000"/>
            <a:ext cx="2362200" cy="2362200"/>
          </a:xfrm>
          <a:prstGeom prst="rect">
            <a:avLst/>
          </a:prstGeom>
        </p:spPr>
      </p:pic>
    </p:spTree>
    <p:extLst>
      <p:ext uri="{BB962C8B-B14F-4D97-AF65-F5344CB8AC3E}">
        <p14:creationId xmlns:p14="http://schemas.microsoft.com/office/powerpoint/2010/main" val="1557355099"/>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62000"/>
            <a:ext cx="8229600" cy="5257800"/>
          </a:xfrm>
        </p:spPr>
      </p:pic>
    </p:spTree>
    <p:extLst>
      <p:ext uri="{BB962C8B-B14F-4D97-AF65-F5344CB8AC3E}">
        <p14:creationId xmlns:p14="http://schemas.microsoft.com/office/powerpoint/2010/main" val="3048191308"/>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&amp; Login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295400"/>
            <a:ext cx="8229600" cy="293091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 y="5029200"/>
            <a:ext cx="9144000" cy="1299447"/>
          </a:xfrm>
          <a:prstGeom prst="rect">
            <a:avLst/>
          </a:prstGeom>
        </p:spPr>
      </p:pic>
    </p:spTree>
    <p:extLst>
      <p:ext uri="{BB962C8B-B14F-4D97-AF65-F5344CB8AC3E}">
        <p14:creationId xmlns:p14="http://schemas.microsoft.com/office/powerpoint/2010/main" val="275441087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Up &amp; Login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9800"/>
            <a:ext cx="8229600" cy="3200400"/>
          </a:xfrm>
        </p:spPr>
      </p:pic>
    </p:spTree>
    <p:extLst>
      <p:ext uri="{BB962C8B-B14F-4D97-AF65-F5344CB8AC3E}">
        <p14:creationId xmlns:p14="http://schemas.microsoft.com/office/powerpoint/2010/main" val="3817041463"/>
      </p:ext>
    </p:extLst>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702</Words>
  <Application>Microsoft Office PowerPoint</Application>
  <PresentationFormat>On-screen Show (4:3)</PresentationFormat>
  <Paragraphs>53</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What’s Cricket?</vt:lpstr>
      <vt:lpstr>SOME TYPES OF CRICKET MATCHES</vt:lpstr>
      <vt:lpstr>Home Page</vt:lpstr>
      <vt:lpstr>TWEETS</vt:lpstr>
      <vt:lpstr>Admin Page</vt:lpstr>
      <vt:lpstr>Sign Up &amp; Login</vt:lpstr>
      <vt:lpstr>PowerPoint Presentation</vt:lpstr>
      <vt:lpstr>Sign Up &amp; Login</vt:lpstr>
      <vt:lpstr>Sign Up &amp; Login</vt:lpstr>
      <vt:lpstr>MATCHES</vt:lpstr>
      <vt:lpstr>UPCOMING MATCHES</vt:lpstr>
      <vt:lpstr>ARCHIVED MATCHES</vt:lpstr>
      <vt:lpstr>PowerPoint Presentation</vt:lpstr>
      <vt:lpstr>STATISTICS-TEAMS</vt:lpstr>
      <vt:lpstr>PowerPoint Presentation</vt:lpstr>
      <vt:lpstr>STATISTICS-PLAYERS</vt:lpstr>
      <vt:lpstr>PowerPoint Presentation</vt:lpstr>
      <vt:lpstr>PowerPoint Presentation</vt:lpstr>
      <vt:lpstr>PowerPoint Presentation</vt:lpstr>
      <vt:lpstr>NEWS</vt:lpstr>
      <vt:lpstr>PowerPoint Presentation</vt:lpstr>
      <vt:lpstr>PowerPoint Presentation</vt:lpstr>
      <vt:lpstr>World Cup </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Sign Up &amp; Login</dc:title>
  <dc:creator>Yashas</dc:creator>
  <cp:lastModifiedBy>Yashas</cp:lastModifiedBy>
  <cp:revision>25</cp:revision>
  <dcterms:created xsi:type="dcterms:W3CDTF">2014-08-11T03:41:43Z</dcterms:created>
  <dcterms:modified xsi:type="dcterms:W3CDTF">2016-08-22T20:57:43Z</dcterms:modified>
</cp:coreProperties>
</file>